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9" r:id="rId3"/>
    <p:sldId id="270" r:id="rId4"/>
    <p:sldId id="271" r:id="rId5"/>
    <p:sldId id="261" r:id="rId6"/>
    <p:sldId id="262" r:id="rId7"/>
    <p:sldId id="263" r:id="rId8"/>
    <p:sldId id="256" r:id="rId9"/>
    <p:sldId id="257" r:id="rId10"/>
    <p:sldId id="259" r:id="rId11"/>
    <p:sldId id="26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A39AE-FA39-4034-9834-9B407BE95A26}" v="66" dt="2022-06-26T08:08:46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1DF34272-323F-4B60-AA80-D2B77AA6F067}"/>
    <pc:docChg chg="modSld sldOrd">
      <pc:chgData name="이 호진" userId="e7b51f9e24c37788" providerId="LiveId" clId="{1DF34272-323F-4B60-AA80-D2B77AA6F067}" dt="2022-05-14T13:48:20.587" v="4"/>
      <pc:docMkLst>
        <pc:docMk/>
      </pc:docMkLst>
      <pc:sldChg chg="addSp modSp mod ord">
        <pc:chgData name="이 호진" userId="e7b51f9e24c37788" providerId="LiveId" clId="{1DF34272-323F-4B60-AA80-D2B77AA6F067}" dt="2022-05-14T13:48:20.587" v="4"/>
        <pc:sldMkLst>
          <pc:docMk/>
          <pc:sldMk cId="3835004089" sldId="258"/>
        </pc:sldMkLst>
        <pc:picChg chg="add mod">
          <ac:chgData name="이 호진" userId="e7b51f9e24c37788" providerId="LiveId" clId="{1DF34272-323F-4B60-AA80-D2B77AA6F067}" dt="2022-05-14T13:48:16.477" v="2" actId="1076"/>
          <ac:picMkLst>
            <pc:docMk/>
            <pc:sldMk cId="3835004089" sldId="258"/>
            <ac:picMk id="3" creationId="{4608FD90-EFAB-4AB6-A018-A3589DDA30A3}"/>
          </ac:picMkLst>
        </pc:picChg>
      </pc:sldChg>
    </pc:docChg>
  </pc:docChgLst>
  <pc:docChgLst>
    <pc:chgData name="이 호진" userId="e7b51f9e24c37788" providerId="LiveId" clId="{659A39AE-FA39-4034-9834-9B407BE95A26}"/>
    <pc:docChg chg="custSel addSld delSld modSld sldOrd">
      <pc:chgData name="이 호진" userId="e7b51f9e24c37788" providerId="LiveId" clId="{659A39AE-FA39-4034-9834-9B407BE95A26}" dt="2022-06-26T08:11:25.515" v="722" actId="1076"/>
      <pc:docMkLst>
        <pc:docMk/>
      </pc:docMkLst>
      <pc:sldChg chg="addSp delSp modSp mod ord">
        <pc:chgData name="이 호진" userId="e7b51f9e24c37788" providerId="LiveId" clId="{659A39AE-FA39-4034-9834-9B407BE95A26}" dt="2022-06-26T08:03:21.248" v="668" actId="1076"/>
        <pc:sldMkLst>
          <pc:docMk/>
          <pc:sldMk cId="2184666338" sldId="256"/>
        </pc:sldMkLst>
        <pc:spChg chg="add del mod">
          <ac:chgData name="이 호진" userId="e7b51f9e24c37788" providerId="LiveId" clId="{659A39AE-FA39-4034-9834-9B407BE95A26}" dt="2022-06-26T07:19:39.621" v="90" actId="21"/>
          <ac:spMkLst>
            <pc:docMk/>
            <pc:sldMk cId="2184666338" sldId="256"/>
            <ac:spMk id="2" creationId="{BB9D0802-33B2-0376-B524-5837445CB190}"/>
          </ac:spMkLst>
        </pc:spChg>
        <pc:spChg chg="add del mod">
          <ac:chgData name="이 호진" userId="e7b51f9e24c37788" providerId="LiveId" clId="{659A39AE-FA39-4034-9834-9B407BE95A26}" dt="2022-06-26T07:27:08.587" v="607" actId="21"/>
          <ac:spMkLst>
            <pc:docMk/>
            <pc:sldMk cId="2184666338" sldId="256"/>
            <ac:spMk id="10" creationId="{969B1E33-315F-A98D-DF7D-619BF2361148}"/>
          </ac:spMkLst>
        </pc:spChg>
        <pc:spChg chg="add mod">
          <ac:chgData name="이 호진" userId="e7b51f9e24c37788" providerId="LiveId" clId="{659A39AE-FA39-4034-9834-9B407BE95A26}" dt="2022-06-26T07:44:10.650" v="655" actId="1076"/>
          <ac:spMkLst>
            <pc:docMk/>
            <pc:sldMk cId="2184666338" sldId="256"/>
            <ac:spMk id="11" creationId="{39640314-BA10-FE54-52A8-E11299E79373}"/>
          </ac:spMkLst>
        </pc:spChg>
        <pc:spChg chg="add mod">
          <ac:chgData name="이 호진" userId="e7b51f9e24c37788" providerId="LiveId" clId="{659A39AE-FA39-4034-9834-9B407BE95A26}" dt="2022-06-26T08:03:21.248" v="668" actId="1076"/>
          <ac:spMkLst>
            <pc:docMk/>
            <pc:sldMk cId="2184666338" sldId="256"/>
            <ac:spMk id="12" creationId="{E6B9ACE1-DEF7-AD64-E376-BA6471FBE3B0}"/>
          </ac:spMkLst>
        </pc:spChg>
        <pc:picChg chg="del">
          <ac:chgData name="이 호진" userId="e7b51f9e24c37788" providerId="LiveId" clId="{659A39AE-FA39-4034-9834-9B407BE95A26}" dt="2022-06-26T07:20:41.882" v="161" actId="478"/>
          <ac:picMkLst>
            <pc:docMk/>
            <pc:sldMk cId="2184666338" sldId="256"/>
            <ac:picMk id="3" creationId="{FCE1045E-7BAC-4D06-9A88-3EE6C41E8FCA}"/>
          </ac:picMkLst>
        </pc:picChg>
        <pc:picChg chg="add mod">
          <ac:chgData name="이 호진" userId="e7b51f9e24c37788" providerId="LiveId" clId="{659A39AE-FA39-4034-9834-9B407BE95A26}" dt="2022-06-26T08:03:18.889" v="667" actId="1076"/>
          <ac:picMkLst>
            <pc:docMk/>
            <pc:sldMk cId="2184666338" sldId="256"/>
            <ac:picMk id="14" creationId="{CB0B74BC-EEE9-E78A-3938-6A3FF9224D62}"/>
          </ac:picMkLst>
        </pc:picChg>
      </pc:sldChg>
      <pc:sldChg chg="addSp delSp modSp mod ord">
        <pc:chgData name="이 호진" userId="e7b51f9e24c37788" providerId="LiveId" clId="{659A39AE-FA39-4034-9834-9B407BE95A26}" dt="2022-06-26T08:11:19.956" v="720" actId="21"/>
        <pc:sldMkLst>
          <pc:docMk/>
          <pc:sldMk cId="783510813" sldId="257"/>
        </pc:sldMkLst>
        <pc:spChg chg="add del mod">
          <ac:chgData name="이 호진" userId="e7b51f9e24c37788" providerId="LiveId" clId="{659A39AE-FA39-4034-9834-9B407BE95A26}" dt="2022-06-26T07:21:51.003" v="363" actId="21"/>
          <ac:spMkLst>
            <pc:docMk/>
            <pc:sldMk cId="783510813" sldId="257"/>
            <ac:spMk id="2" creationId="{3C0047C9-CFB6-721A-9F38-7C7DCB984B39}"/>
          </ac:spMkLst>
        </pc:spChg>
        <pc:spChg chg="add mod">
          <ac:chgData name="이 호진" userId="e7b51f9e24c37788" providerId="LiveId" clId="{659A39AE-FA39-4034-9834-9B407BE95A26}" dt="2022-06-26T08:11:19.956" v="720" actId="21"/>
          <ac:spMkLst>
            <pc:docMk/>
            <pc:sldMk cId="783510813" sldId="257"/>
            <ac:spMk id="10" creationId="{AC8BFF53-D04D-1A3A-35A0-51D6F32A7A07}"/>
          </ac:spMkLst>
        </pc:spChg>
        <pc:picChg chg="del">
          <ac:chgData name="이 호진" userId="e7b51f9e24c37788" providerId="LiveId" clId="{659A39AE-FA39-4034-9834-9B407BE95A26}" dt="2022-06-26T07:22:37.557" v="377" actId="478"/>
          <ac:picMkLst>
            <pc:docMk/>
            <pc:sldMk cId="783510813" sldId="257"/>
            <ac:picMk id="3" creationId="{8A73F9C2-AC03-4CB1-9453-1FD908F4E424}"/>
          </ac:picMkLst>
        </pc:picChg>
        <pc:picChg chg="add mod">
          <ac:chgData name="이 호진" userId="e7b51f9e24c37788" providerId="LiveId" clId="{659A39AE-FA39-4034-9834-9B407BE95A26}" dt="2022-06-26T08:08:28.830" v="673" actId="14100"/>
          <ac:picMkLst>
            <pc:docMk/>
            <pc:sldMk cId="783510813" sldId="257"/>
            <ac:picMk id="6" creationId="{F5EBA423-E683-607E-7929-BF4E00FCD057}"/>
          </ac:picMkLst>
        </pc:picChg>
      </pc:sldChg>
      <pc:sldChg chg="addSp modSp mod">
        <pc:chgData name="이 호진" userId="e7b51f9e24c37788" providerId="LiveId" clId="{659A39AE-FA39-4034-9834-9B407BE95A26}" dt="2022-06-26T08:11:25.515" v="722" actId="1076"/>
        <pc:sldMkLst>
          <pc:docMk/>
          <pc:sldMk cId="2903567767" sldId="259"/>
        </pc:sldMkLst>
        <pc:spChg chg="add mod">
          <ac:chgData name="이 호진" userId="e7b51f9e24c37788" providerId="LiveId" clId="{659A39AE-FA39-4034-9834-9B407BE95A26}" dt="2022-06-26T08:11:04.582" v="718" actId="6549"/>
          <ac:spMkLst>
            <pc:docMk/>
            <pc:sldMk cId="2903567767" sldId="259"/>
            <ac:spMk id="10" creationId="{36A0C0FA-0589-AC1A-7674-19DB98A86DDD}"/>
          </ac:spMkLst>
        </pc:spChg>
        <pc:spChg chg="add mod">
          <ac:chgData name="이 호진" userId="e7b51f9e24c37788" providerId="LiveId" clId="{659A39AE-FA39-4034-9834-9B407BE95A26}" dt="2022-06-26T08:11:08.694" v="719" actId="1076"/>
          <ac:spMkLst>
            <pc:docMk/>
            <pc:sldMk cId="2903567767" sldId="259"/>
            <ac:spMk id="11" creationId="{984966D9-A97E-6BD9-83A6-8480C4D3B89A}"/>
          </ac:spMkLst>
        </pc:spChg>
        <pc:spChg chg="add mod">
          <ac:chgData name="이 호진" userId="e7b51f9e24c37788" providerId="LiveId" clId="{659A39AE-FA39-4034-9834-9B407BE95A26}" dt="2022-06-26T08:11:25.515" v="722" actId="1076"/>
          <ac:spMkLst>
            <pc:docMk/>
            <pc:sldMk cId="2903567767" sldId="259"/>
            <ac:spMk id="12" creationId="{2472609C-B754-726F-FD2F-8C7D46F719B7}"/>
          </ac:spMkLst>
        </pc:spChg>
      </pc:sldChg>
      <pc:sldChg chg="addSp delSp modSp mod ord">
        <pc:chgData name="이 호진" userId="e7b51f9e24c37788" providerId="LiveId" clId="{659A39AE-FA39-4034-9834-9B407BE95A26}" dt="2022-06-26T07:27:17.126" v="611"/>
        <pc:sldMkLst>
          <pc:docMk/>
          <pc:sldMk cId="376148980" sldId="261"/>
        </pc:sldMkLst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2" creationId="{0D751766-FEF7-FF91-0B8F-86E29546B29A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3" creationId="{83E65275-0F30-C7EE-B99B-A133631250FA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4" creationId="{FCCC3C93-89A4-5AF0-ABBD-1A6C06AA0A4F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5" creationId="{D8ECACDD-A1F2-9E70-721B-712022C93F1B}"/>
          </ac:spMkLst>
        </pc:spChg>
        <pc:spChg chg="add mod">
          <ac:chgData name="이 호진" userId="e7b51f9e24c37788" providerId="LiveId" clId="{659A39AE-FA39-4034-9834-9B407BE95A26}" dt="2022-06-26T07:27:10.001" v="608"/>
          <ac:spMkLst>
            <pc:docMk/>
            <pc:sldMk cId="376148980" sldId="261"/>
            <ac:spMk id="24" creationId="{5AEA18CA-CF36-4624-4E57-178394BBE4E0}"/>
          </ac:spMkLst>
        </pc:spChg>
        <pc:picChg chg="del">
          <ac:chgData name="이 호진" userId="e7b51f9e24c37788" providerId="LiveId" clId="{659A39AE-FA39-4034-9834-9B407BE95A26}" dt="2022-06-26T07:26:33.754" v="600" actId="478"/>
          <ac:picMkLst>
            <pc:docMk/>
            <pc:sldMk cId="376148980" sldId="261"/>
            <ac:picMk id="3" creationId="{5F97D410-CAB2-4C8F-B096-6402D74DC9BA}"/>
          </ac:picMkLst>
        </pc:picChg>
        <pc:picChg chg="add del mod">
          <ac:chgData name="이 호진" userId="e7b51f9e24c37788" providerId="LiveId" clId="{659A39AE-FA39-4034-9834-9B407BE95A26}" dt="2022-06-26T07:25:40.787" v="570" actId="478"/>
          <ac:picMkLst>
            <pc:docMk/>
            <pc:sldMk cId="376148980" sldId="261"/>
            <ac:picMk id="5" creationId="{57419C13-A793-FC5F-6CD0-E3F38C971CFE}"/>
          </ac:picMkLst>
        </pc:picChg>
        <pc:picChg chg="del">
          <ac:chgData name="이 호진" userId="e7b51f9e24c37788" providerId="LiveId" clId="{659A39AE-FA39-4034-9834-9B407BE95A26}" dt="2022-06-26T07:23:02.352" v="393" actId="21"/>
          <ac:picMkLst>
            <pc:docMk/>
            <pc:sldMk cId="376148980" sldId="261"/>
            <ac:picMk id="6" creationId="{55A3AB6D-40D8-42AB-8E1A-10E1EE6ED189}"/>
          </ac:picMkLst>
        </pc:picChg>
        <pc:picChg chg="add mod">
          <ac:chgData name="이 호진" userId="e7b51f9e24c37788" providerId="LiveId" clId="{659A39AE-FA39-4034-9834-9B407BE95A26}" dt="2022-06-26T07:27:14.628" v="609" actId="1076"/>
          <ac:picMkLst>
            <pc:docMk/>
            <pc:sldMk cId="376148980" sldId="261"/>
            <ac:picMk id="11" creationId="{6EC33C40-B8BF-267B-ABFA-8D87A45EC820}"/>
          </ac:picMkLst>
        </pc:pic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17" creationId="{BAD0B694-C52D-454D-7A5A-515ED010D29A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19" creationId="{E4AACEBF-4805-AF72-629E-F1537C696804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21" creationId="{5E1BBC36-4E91-7088-D21F-CA8FA3FC56A8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23" creationId="{14769F3E-7C13-14D1-D5CE-9701159B9482}"/>
          </ac:cxnSpMkLst>
        </pc:cxnChg>
      </pc:sldChg>
      <pc:sldChg chg="ord">
        <pc:chgData name="이 호진" userId="e7b51f9e24c37788" providerId="LiveId" clId="{659A39AE-FA39-4034-9834-9B407BE95A26}" dt="2022-06-26T07:27:30.839" v="617"/>
        <pc:sldMkLst>
          <pc:docMk/>
          <pc:sldMk cId="2859752433" sldId="262"/>
        </pc:sldMkLst>
      </pc:sldChg>
      <pc:sldChg chg="del">
        <pc:chgData name="이 호진" userId="e7b51f9e24c37788" providerId="LiveId" clId="{659A39AE-FA39-4034-9834-9B407BE95A26}" dt="2022-06-26T08:03:25.345" v="669" actId="47"/>
        <pc:sldMkLst>
          <pc:docMk/>
          <pc:sldMk cId="631866166" sldId="264"/>
        </pc:sldMkLst>
      </pc:sldChg>
      <pc:sldChg chg="del">
        <pc:chgData name="이 호진" userId="e7b51f9e24c37788" providerId="LiveId" clId="{659A39AE-FA39-4034-9834-9B407BE95A26}" dt="2022-06-26T08:03:25.345" v="669" actId="47"/>
        <pc:sldMkLst>
          <pc:docMk/>
          <pc:sldMk cId="3262222213" sldId="265"/>
        </pc:sldMkLst>
      </pc:sldChg>
      <pc:sldChg chg="del">
        <pc:chgData name="이 호진" userId="e7b51f9e24c37788" providerId="LiveId" clId="{659A39AE-FA39-4034-9834-9B407BE95A26}" dt="2022-06-26T08:08:51.143" v="704" actId="47"/>
        <pc:sldMkLst>
          <pc:docMk/>
          <pc:sldMk cId="4245566461" sldId="266"/>
        </pc:sldMkLst>
      </pc:sldChg>
      <pc:sldChg chg="del">
        <pc:chgData name="이 호진" userId="e7b51f9e24c37788" providerId="LiveId" clId="{659A39AE-FA39-4034-9834-9B407BE95A26}" dt="2022-06-26T08:08:53.316" v="705" actId="47"/>
        <pc:sldMkLst>
          <pc:docMk/>
          <pc:sldMk cId="613941159" sldId="267"/>
        </pc:sldMkLst>
      </pc:sldChg>
      <pc:sldChg chg="del">
        <pc:chgData name="이 호진" userId="e7b51f9e24c37788" providerId="LiveId" clId="{659A39AE-FA39-4034-9834-9B407BE95A26}" dt="2022-06-26T08:08:54.310" v="706" actId="47"/>
        <pc:sldMkLst>
          <pc:docMk/>
          <pc:sldMk cId="1135903632" sldId="268"/>
        </pc:sldMkLst>
      </pc:sldChg>
      <pc:sldChg chg="addSp modSp add mod ord">
        <pc:chgData name="이 호진" userId="e7b51f9e24c37788" providerId="LiveId" clId="{659A39AE-FA39-4034-9834-9B407BE95A26}" dt="2022-06-26T07:18:03.863" v="40" actId="1076"/>
        <pc:sldMkLst>
          <pc:docMk/>
          <pc:sldMk cId="885201081" sldId="269"/>
        </pc:sldMkLst>
        <pc:spChg chg="add mod">
          <ac:chgData name="이 호진" userId="e7b51f9e24c37788" providerId="LiveId" clId="{659A39AE-FA39-4034-9834-9B407BE95A26}" dt="2022-06-26T07:17:38.585" v="32" actId="14100"/>
          <ac:spMkLst>
            <pc:docMk/>
            <pc:sldMk cId="885201081" sldId="269"/>
            <ac:spMk id="5" creationId="{64D2ABC4-74EA-4D60-25C6-DCE5E2273393}"/>
          </ac:spMkLst>
        </pc:spChg>
        <pc:picChg chg="add mod">
          <ac:chgData name="이 호진" userId="e7b51f9e24c37788" providerId="LiveId" clId="{659A39AE-FA39-4034-9834-9B407BE95A26}" dt="2022-06-26T07:18:03.863" v="40" actId="1076"/>
          <ac:picMkLst>
            <pc:docMk/>
            <pc:sldMk cId="885201081" sldId="269"/>
            <ac:picMk id="3" creationId="{958706A8-6E05-B1FC-802A-78DF82F41CF5}"/>
          </ac:picMkLst>
        </pc:picChg>
        <pc:picChg chg="add mod ord">
          <ac:chgData name="이 호진" userId="e7b51f9e24c37788" providerId="LiveId" clId="{659A39AE-FA39-4034-9834-9B407BE95A26}" dt="2022-06-26T07:18:01.962" v="39" actId="1076"/>
          <ac:picMkLst>
            <pc:docMk/>
            <pc:sldMk cId="885201081" sldId="269"/>
            <ac:picMk id="10" creationId="{07E6712A-D46A-A483-18F6-F144AFEB79EE}"/>
          </ac:picMkLst>
        </pc:picChg>
      </pc:sldChg>
      <pc:sldChg chg="addSp modSp add mod ord">
        <pc:chgData name="이 호진" userId="e7b51f9e24c37788" providerId="LiveId" clId="{659A39AE-FA39-4034-9834-9B407BE95A26}" dt="2022-06-26T07:22:33.811" v="376" actId="1076"/>
        <pc:sldMkLst>
          <pc:docMk/>
          <pc:sldMk cId="2290916340" sldId="270"/>
        </pc:sldMkLst>
        <pc:spChg chg="add mod">
          <ac:chgData name="이 호진" userId="e7b51f9e24c37788" providerId="LiveId" clId="{659A39AE-FA39-4034-9834-9B407BE95A26}" dt="2022-06-26T07:21:04.176" v="166" actId="14100"/>
          <ac:spMkLst>
            <pc:docMk/>
            <pc:sldMk cId="2290916340" sldId="270"/>
            <ac:spMk id="10" creationId="{99BA82EC-7032-5577-D228-B4F2BA184B88}"/>
          </ac:spMkLst>
        </pc:spChg>
        <pc:spChg chg="add mod">
          <ac:chgData name="이 호진" userId="e7b51f9e24c37788" providerId="LiveId" clId="{659A39AE-FA39-4034-9834-9B407BE95A26}" dt="2022-06-26T07:20:04.678" v="99" actId="14100"/>
          <ac:spMkLst>
            <pc:docMk/>
            <pc:sldMk cId="2290916340" sldId="270"/>
            <ac:spMk id="11" creationId="{4A6BD3F9-A9D4-4143-3BB4-DB4B246F551A}"/>
          </ac:spMkLst>
        </pc:spChg>
        <pc:spChg chg="add mod">
          <ac:chgData name="이 호진" userId="e7b51f9e24c37788" providerId="LiveId" clId="{659A39AE-FA39-4034-9834-9B407BE95A26}" dt="2022-06-26T07:22:07.925" v="369" actId="1076"/>
          <ac:spMkLst>
            <pc:docMk/>
            <pc:sldMk cId="2290916340" sldId="270"/>
            <ac:spMk id="12" creationId="{1B6EADFE-6AFB-1289-8D18-E3B615854F08}"/>
          </ac:spMkLst>
        </pc:spChg>
        <pc:spChg chg="add mod">
          <ac:chgData name="이 호진" userId="e7b51f9e24c37788" providerId="LiveId" clId="{659A39AE-FA39-4034-9834-9B407BE95A26}" dt="2022-06-26T07:22:33.811" v="376" actId="1076"/>
          <ac:spMkLst>
            <pc:docMk/>
            <pc:sldMk cId="2290916340" sldId="270"/>
            <ac:spMk id="13" creationId="{2F6346F7-76D6-3D36-C9A5-04B58532887F}"/>
          </ac:spMkLst>
        </pc:spChg>
        <pc:picChg chg="add mod">
          <ac:chgData name="이 호진" userId="e7b51f9e24c37788" providerId="LiveId" clId="{659A39AE-FA39-4034-9834-9B407BE95A26}" dt="2022-06-26T07:21:01.481" v="165" actId="1076"/>
          <ac:picMkLst>
            <pc:docMk/>
            <pc:sldMk cId="2290916340" sldId="270"/>
            <ac:picMk id="5" creationId="{EB257465-F0E5-C951-12F7-D691D024D77D}"/>
          </ac:picMkLst>
        </pc:picChg>
        <pc:picChg chg="add mod">
          <ac:chgData name="이 호진" userId="e7b51f9e24c37788" providerId="LiveId" clId="{659A39AE-FA39-4034-9834-9B407BE95A26}" dt="2022-06-26T07:19:59.820" v="98" actId="1076"/>
          <ac:picMkLst>
            <pc:docMk/>
            <pc:sldMk cId="2290916340" sldId="270"/>
            <ac:picMk id="6" creationId="{50FFDC9F-BCB9-DE78-8F96-820F51BEE21B}"/>
          </ac:picMkLst>
        </pc:picChg>
      </pc:sldChg>
      <pc:sldChg chg="addSp delSp modSp add mod ord">
        <pc:chgData name="이 호진" userId="e7b51f9e24c37788" providerId="LiveId" clId="{659A39AE-FA39-4034-9834-9B407BE95A26}" dt="2022-06-26T07:24:42.041" v="550" actId="1076"/>
        <pc:sldMkLst>
          <pc:docMk/>
          <pc:sldMk cId="3356913733" sldId="271"/>
        </pc:sldMkLst>
        <pc:spChg chg="add mod">
          <ac:chgData name="이 호진" userId="e7b51f9e24c37788" providerId="LiveId" clId="{659A39AE-FA39-4034-9834-9B407BE95A26}" dt="2022-06-26T07:24:42.041" v="550" actId="1076"/>
          <ac:spMkLst>
            <pc:docMk/>
            <pc:sldMk cId="3356913733" sldId="271"/>
            <ac:spMk id="2" creationId="{CBC8DCEA-583D-6B72-B91E-ED18B46D4A95}"/>
          </ac:spMkLst>
        </pc:spChg>
        <pc:spChg chg="add mod">
          <ac:chgData name="이 호진" userId="e7b51f9e24c37788" providerId="LiveId" clId="{659A39AE-FA39-4034-9834-9B407BE95A26}" dt="2022-06-26T07:24:20.805" v="543" actId="207"/>
          <ac:spMkLst>
            <pc:docMk/>
            <pc:sldMk cId="3356913733" sldId="271"/>
            <ac:spMk id="3" creationId="{BEE522AB-5855-FCFB-5B51-18ACF3887289}"/>
          </ac:spMkLst>
        </pc:spChg>
        <pc:spChg chg="add mod">
          <ac:chgData name="이 호진" userId="e7b51f9e24c37788" providerId="LiveId" clId="{659A39AE-FA39-4034-9834-9B407BE95A26}" dt="2022-06-26T07:22:59.922" v="392"/>
          <ac:spMkLst>
            <pc:docMk/>
            <pc:sldMk cId="3356913733" sldId="271"/>
            <ac:spMk id="6" creationId="{82F00C58-E9F4-9859-3EA3-16F644D35987}"/>
          </ac:spMkLst>
        </pc:spChg>
        <pc:spChg chg="add mod">
          <ac:chgData name="이 호진" userId="e7b51f9e24c37788" providerId="LiveId" clId="{659A39AE-FA39-4034-9834-9B407BE95A26}" dt="2022-06-26T07:24:01.215" v="504" actId="1076"/>
          <ac:spMkLst>
            <pc:docMk/>
            <pc:sldMk cId="3356913733" sldId="271"/>
            <ac:spMk id="12" creationId="{522F1418-30EC-5C9C-F915-DC091F753847}"/>
          </ac:spMkLst>
        </pc:spChg>
        <pc:spChg chg="add mod">
          <ac:chgData name="이 호진" userId="e7b51f9e24c37788" providerId="LiveId" clId="{659A39AE-FA39-4034-9834-9B407BE95A26}" dt="2022-06-26T07:24:37.384" v="549" actId="14100"/>
          <ac:spMkLst>
            <pc:docMk/>
            <pc:sldMk cId="3356913733" sldId="271"/>
            <ac:spMk id="13" creationId="{9F97C06B-CF8C-D533-CCC4-27734AF2DD4A}"/>
          </ac:spMkLst>
        </pc:spChg>
        <pc:picChg chg="add del mod">
          <ac:chgData name="이 호진" userId="e7b51f9e24c37788" providerId="LiveId" clId="{659A39AE-FA39-4034-9834-9B407BE95A26}" dt="2022-06-26T07:24:24.472" v="544" actId="478"/>
          <ac:picMkLst>
            <pc:docMk/>
            <pc:sldMk cId="3356913733" sldId="271"/>
            <ac:picMk id="10" creationId="{05F833D8-7867-C8F5-F8D7-5B235A42A4AA}"/>
          </ac:picMkLst>
        </pc:picChg>
        <pc:picChg chg="add mod">
          <ac:chgData name="이 호진" userId="e7b51f9e24c37788" providerId="LiveId" clId="{659A39AE-FA39-4034-9834-9B407BE95A26}" dt="2022-06-26T07:23:50.908" v="502" actId="1076"/>
          <ac:picMkLst>
            <pc:docMk/>
            <pc:sldMk cId="3356913733" sldId="271"/>
            <ac:picMk id="11" creationId="{CD50E8FA-0F73-E562-F68B-96D2EE905E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8FD90-EFAB-4AB6-A018-A3589DDA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730685"/>
            <a:ext cx="8444752" cy="40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0C0FA-0589-AC1A-7674-19DB98A86DDD}"/>
              </a:ext>
            </a:extLst>
          </p:cNvPr>
          <p:cNvSpPr txBox="1"/>
          <p:nvPr/>
        </p:nvSpPr>
        <p:spPr>
          <a:xfrm>
            <a:off x="403413" y="1319510"/>
            <a:ext cx="26961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A5;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BEEP = 8;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부저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(BEEP, OUTPUT);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966D9-A97E-6BD9-83A6-8480C4D3B89A}"/>
              </a:ext>
            </a:extLst>
          </p:cNvPr>
          <p:cNvSpPr txBox="1"/>
          <p:nvPr/>
        </p:nvSpPr>
        <p:spPr>
          <a:xfrm>
            <a:off x="3718112" y="1319510"/>
            <a:ext cx="269613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=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&lt;1023)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(BEEP,HIGH);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(BEEP,LOW);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  }  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2609C-B754-726F-FD2F-8C7D46F719B7}"/>
              </a:ext>
            </a:extLst>
          </p:cNvPr>
          <p:cNvSpPr txBox="1"/>
          <p:nvPr/>
        </p:nvSpPr>
        <p:spPr>
          <a:xfrm>
            <a:off x="463922" y="8070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예제코드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Impact_02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56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</p:spTree>
    <p:extLst>
      <p:ext uri="{BB962C8B-B14F-4D97-AF65-F5344CB8AC3E}">
        <p14:creationId xmlns:p14="http://schemas.microsoft.com/office/powerpoint/2010/main" val="321410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E6712A-D46A-A483-18F6-F144AFEB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7" y="1382557"/>
            <a:ext cx="6753225" cy="3562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706A8-6E05-B1FC-802A-78DF82F4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37" y="2671203"/>
            <a:ext cx="3448050" cy="218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2ABC4-74EA-4D60-25C6-DCE5E2273393}"/>
              </a:ext>
            </a:extLst>
          </p:cNvPr>
          <p:cNvSpPr txBox="1"/>
          <p:nvPr/>
        </p:nvSpPr>
        <p:spPr>
          <a:xfrm>
            <a:off x="383240" y="779929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충격감지 센서</a:t>
            </a:r>
          </a:p>
        </p:txBody>
      </p:sp>
    </p:spTree>
    <p:extLst>
      <p:ext uri="{BB962C8B-B14F-4D97-AF65-F5344CB8AC3E}">
        <p14:creationId xmlns:p14="http://schemas.microsoft.com/office/powerpoint/2010/main" val="88520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FFDC9F-BCB9-DE78-8F96-820F51BE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153737"/>
            <a:ext cx="3448050" cy="218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A82EC-7032-5577-D228-B4F2BA184B88}"/>
              </a:ext>
            </a:extLst>
          </p:cNvPr>
          <p:cNvSpPr txBox="1"/>
          <p:nvPr/>
        </p:nvSpPr>
        <p:spPr>
          <a:xfrm>
            <a:off x="3903010" y="925928"/>
            <a:ext cx="470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진동을 감지하여 신호를 출력합니다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BD3F9-A9D4-4143-3BB4-DB4B246F551A}"/>
              </a:ext>
            </a:extLst>
          </p:cNvPr>
          <p:cNvSpPr txBox="1"/>
          <p:nvPr/>
        </p:nvSpPr>
        <p:spPr>
          <a:xfrm>
            <a:off x="463922" y="925928"/>
            <a:ext cx="3086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/>
              <a:t>SW-18010P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57465-F0E5-C951-12F7-D691D024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81" y="1832556"/>
            <a:ext cx="911966" cy="2659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EADFE-6AFB-1289-8D18-E3B615854F08}"/>
              </a:ext>
            </a:extLst>
          </p:cNvPr>
          <p:cNvSpPr txBox="1"/>
          <p:nvPr/>
        </p:nvSpPr>
        <p:spPr>
          <a:xfrm>
            <a:off x="5065988" y="1913238"/>
            <a:ext cx="38225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센서부</a:t>
            </a:r>
            <a:r>
              <a:rPr lang="ko-KR" altLang="en-US" sz="1400" dirty="0"/>
              <a:t> 안에 스프링 소자와 기둥이 내장되어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충격이 가해지면 이 두 소자의 </a:t>
            </a:r>
            <a:r>
              <a:rPr lang="ko-KR" altLang="en-US" sz="1400" dirty="0" err="1"/>
              <a:t>내부충돌으로</a:t>
            </a:r>
            <a:r>
              <a:rPr lang="ko-KR" altLang="en-US" sz="1400" dirty="0"/>
              <a:t> 인해 전기 신호가 발생합니다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6346F7-76D6-3D36-C9A5-04B58532887F}"/>
              </a:ext>
            </a:extLst>
          </p:cNvPr>
          <p:cNvSpPr/>
          <p:nvPr/>
        </p:nvSpPr>
        <p:spPr>
          <a:xfrm>
            <a:off x="2963958" y="2252382"/>
            <a:ext cx="638735" cy="6387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1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00C58-E9F4-9859-3EA3-16F644D35987}"/>
              </a:ext>
            </a:extLst>
          </p:cNvPr>
          <p:cNvSpPr txBox="1"/>
          <p:nvPr/>
        </p:nvSpPr>
        <p:spPr>
          <a:xfrm>
            <a:off x="463922" y="925928"/>
            <a:ext cx="3086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감도 조절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8DCEA-583D-6B72-B91E-ED18B46D4A95}"/>
              </a:ext>
            </a:extLst>
          </p:cNvPr>
          <p:cNvSpPr txBox="1"/>
          <p:nvPr/>
        </p:nvSpPr>
        <p:spPr>
          <a:xfrm>
            <a:off x="2825004" y="1137611"/>
            <a:ext cx="246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센서의 민감도 조절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E8FA-0F73-E562-F68B-96D2EE90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2153737"/>
            <a:ext cx="3448050" cy="2181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22F1418-30EC-5C9C-F915-DC091F753847}"/>
              </a:ext>
            </a:extLst>
          </p:cNvPr>
          <p:cNvSpPr/>
          <p:nvPr/>
        </p:nvSpPr>
        <p:spPr>
          <a:xfrm>
            <a:off x="1894917" y="3039035"/>
            <a:ext cx="638735" cy="6387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522AB-5855-FCFB-5B51-18ACF3887289}"/>
              </a:ext>
            </a:extLst>
          </p:cNvPr>
          <p:cNvSpPr txBox="1"/>
          <p:nvPr/>
        </p:nvSpPr>
        <p:spPr>
          <a:xfrm>
            <a:off x="2711333" y="3728622"/>
            <a:ext cx="258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감도 </a:t>
            </a:r>
            <a:r>
              <a:rPr lang="ko-KR" altLang="en-US" dirty="0" err="1">
                <a:solidFill>
                  <a:srgbClr val="FF0000"/>
                </a:solidFill>
              </a:rPr>
              <a:t>조절부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가변저항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7C06B-CF8C-D533-CCC4-27734AF2DD4A}"/>
              </a:ext>
            </a:extLst>
          </p:cNvPr>
          <p:cNvSpPr txBox="1"/>
          <p:nvPr/>
        </p:nvSpPr>
        <p:spPr>
          <a:xfrm>
            <a:off x="2763371" y="4163732"/>
            <a:ext cx="2433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시계방향 </a:t>
            </a:r>
            <a:r>
              <a:rPr lang="en-US" altLang="ko-KR" sz="1200" dirty="0"/>
              <a:t>: </a:t>
            </a:r>
            <a:r>
              <a:rPr lang="ko-KR" altLang="en-US" sz="1200" dirty="0"/>
              <a:t>민감도 낮음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반시계방향</a:t>
            </a:r>
            <a:r>
              <a:rPr lang="en-US" altLang="ko-KR" sz="1200" dirty="0"/>
              <a:t>: </a:t>
            </a:r>
            <a:r>
              <a:rPr lang="ko-KR" altLang="en-US" sz="1200" dirty="0"/>
              <a:t>민감도 높음</a:t>
            </a:r>
          </a:p>
        </p:txBody>
      </p:sp>
    </p:spTree>
    <p:extLst>
      <p:ext uri="{BB962C8B-B14F-4D97-AF65-F5344CB8AC3E}">
        <p14:creationId xmlns:p14="http://schemas.microsoft.com/office/powerpoint/2010/main" val="335691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C33C40-B8BF-267B-ABFA-8D87A45E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237978"/>
            <a:ext cx="4029075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751766-FEF7-FF91-0B8F-86E29546B29A}"/>
              </a:ext>
            </a:extLst>
          </p:cNvPr>
          <p:cNvSpPr txBox="1"/>
          <p:nvPr/>
        </p:nvSpPr>
        <p:spPr>
          <a:xfrm>
            <a:off x="5132854" y="3037210"/>
            <a:ext cx="5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65275-0F30-C7EE-B99B-A133631250FA}"/>
              </a:ext>
            </a:extLst>
          </p:cNvPr>
          <p:cNvSpPr txBox="1"/>
          <p:nvPr/>
        </p:nvSpPr>
        <p:spPr>
          <a:xfrm>
            <a:off x="5132855" y="3619916"/>
            <a:ext cx="5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C3C93-89A4-5AF0-ABBD-1A6C06AA0A4F}"/>
              </a:ext>
            </a:extLst>
          </p:cNvPr>
          <p:cNvSpPr txBox="1"/>
          <p:nvPr/>
        </p:nvSpPr>
        <p:spPr>
          <a:xfrm>
            <a:off x="5132854" y="2473760"/>
            <a:ext cx="80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ECACDD-A1F2-9E70-721B-712022C93F1B}"/>
              </a:ext>
            </a:extLst>
          </p:cNvPr>
          <p:cNvSpPr txBox="1"/>
          <p:nvPr/>
        </p:nvSpPr>
        <p:spPr>
          <a:xfrm>
            <a:off x="5132854" y="2007369"/>
            <a:ext cx="80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VCC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D0B694-C52D-454D-7A5A-515ED010D29A}"/>
              </a:ext>
            </a:extLst>
          </p:cNvPr>
          <p:cNvCxnSpPr>
            <a:stCxn id="15" idx="1"/>
          </p:cNvCxnSpPr>
          <p:nvPr/>
        </p:nvCxnSpPr>
        <p:spPr>
          <a:xfrm flipH="1">
            <a:off x="4572000" y="2192035"/>
            <a:ext cx="560854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AACEBF-4805-AF72-629E-F1537C696804}"/>
              </a:ext>
            </a:extLst>
          </p:cNvPr>
          <p:cNvCxnSpPr>
            <a:stCxn id="14" idx="1"/>
          </p:cNvCxnSpPr>
          <p:nvPr/>
        </p:nvCxnSpPr>
        <p:spPr>
          <a:xfrm flipH="1">
            <a:off x="4651003" y="2658426"/>
            <a:ext cx="481851" cy="16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E1BBC36-4E91-7088-D21F-CA8FA3FC56A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4611501" y="3056466"/>
            <a:ext cx="521353" cy="16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769F3E-7C13-14D1-D5CE-9701159B9482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572000" y="3318226"/>
            <a:ext cx="560855" cy="48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EA18CA-CF36-4624-4E57-178394BBE4E0}"/>
              </a:ext>
            </a:extLst>
          </p:cNvPr>
          <p:cNvSpPr txBox="1"/>
          <p:nvPr/>
        </p:nvSpPr>
        <p:spPr>
          <a:xfrm>
            <a:off x="463922" y="925928"/>
            <a:ext cx="3086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회로연결</a:t>
            </a:r>
          </a:p>
        </p:txBody>
      </p:sp>
    </p:spTree>
    <p:extLst>
      <p:ext uri="{BB962C8B-B14F-4D97-AF65-F5344CB8AC3E}">
        <p14:creationId xmlns:p14="http://schemas.microsoft.com/office/powerpoint/2010/main" val="37614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C69A6-E31F-425A-9B89-226F4779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643062"/>
            <a:ext cx="75152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D00AC-3279-4C36-89B9-8E4EC1B6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36" y="908348"/>
            <a:ext cx="5966788" cy="38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40314-BA10-FE54-52A8-E11299E79373}"/>
              </a:ext>
            </a:extLst>
          </p:cNvPr>
          <p:cNvSpPr txBox="1"/>
          <p:nvPr/>
        </p:nvSpPr>
        <p:spPr>
          <a:xfrm>
            <a:off x="322730" y="8003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예제코드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Impact_01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9ACE1-DEF7-AD64-E376-BA6471FBE3B0}"/>
              </a:ext>
            </a:extLst>
          </p:cNvPr>
          <p:cNvSpPr txBox="1"/>
          <p:nvPr/>
        </p:nvSpPr>
        <p:spPr>
          <a:xfrm>
            <a:off x="6158754" y="1528195"/>
            <a:ext cx="25885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A5;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=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0B74BC-EEE9-E78A-3938-6A3FF922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34" y="1479178"/>
            <a:ext cx="5451606" cy="32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45F92-B082-4872-955B-C43A62ACE52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예제 실행해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EBA423-E683-607E-7929-BF4E00FC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7" y="1473182"/>
            <a:ext cx="5512687" cy="3468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BFF53-D04D-1A3A-35A0-51D6F32A7A07}"/>
              </a:ext>
            </a:extLst>
          </p:cNvPr>
          <p:cNvSpPr txBox="1"/>
          <p:nvPr/>
        </p:nvSpPr>
        <p:spPr>
          <a:xfrm>
            <a:off x="322730" y="8003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충격감지 소리내기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351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270</Words>
  <Application>Microsoft Office PowerPoint</Application>
  <PresentationFormat>화면 슬라이드 쇼(16:9)</PresentationFormat>
  <Paragraphs>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4</cp:revision>
  <dcterms:created xsi:type="dcterms:W3CDTF">2022-02-09T03:28:42Z</dcterms:created>
  <dcterms:modified xsi:type="dcterms:W3CDTF">2022-06-26T08:11:28Z</dcterms:modified>
</cp:coreProperties>
</file>